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3599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620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116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99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033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719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572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44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183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723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254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75951-60BB-4C82-BE59-02A757B03E35}" type="datetimeFigureOut">
              <a:rPr lang="hu-HU" smtClean="0"/>
              <a:t>2020.09.10.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61D5B-1757-4841-B060-96B0FD32CCA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573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Csoportba foglalás 11"/>
          <p:cNvGrpSpPr/>
          <p:nvPr/>
        </p:nvGrpSpPr>
        <p:grpSpPr>
          <a:xfrm>
            <a:off x="8709092" y="1497050"/>
            <a:ext cx="1993186" cy="1387012"/>
            <a:chOff x="213189" y="263613"/>
            <a:chExt cx="1993186" cy="1387012"/>
          </a:xfrm>
        </p:grpSpPr>
        <p:sp>
          <p:nvSpPr>
            <p:cNvPr id="4" name="Ellipszis 3"/>
            <p:cNvSpPr/>
            <p:nvPr/>
          </p:nvSpPr>
          <p:spPr>
            <a:xfrm>
              <a:off x="213189" y="263613"/>
              <a:ext cx="1993186" cy="13870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Szövegdoboz 4"/>
            <p:cNvSpPr txBox="1"/>
            <p:nvPr/>
          </p:nvSpPr>
          <p:spPr>
            <a:xfrm>
              <a:off x="456915" y="772453"/>
              <a:ext cx="1505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Mátrixelmélet</a:t>
              </a:r>
              <a:endParaRPr lang="hu-HU" dirty="0"/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4294190" y="2642889"/>
            <a:ext cx="1993186" cy="1387012"/>
            <a:chOff x="4343986" y="3126498"/>
            <a:chExt cx="1993186" cy="1387012"/>
          </a:xfrm>
        </p:grpSpPr>
        <p:sp>
          <p:nvSpPr>
            <p:cNvPr id="6" name="Ellipszis 5"/>
            <p:cNvSpPr/>
            <p:nvPr/>
          </p:nvSpPr>
          <p:spPr>
            <a:xfrm>
              <a:off x="4343986" y="3126498"/>
              <a:ext cx="1993186" cy="13870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4642457" y="3490960"/>
              <a:ext cx="13908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Lineáris</a:t>
              </a:r>
            </a:p>
            <a:p>
              <a:pPr algn="ctr"/>
              <a:r>
                <a:rPr lang="hu-HU" dirty="0" smtClean="0"/>
                <a:t>programozás</a:t>
              </a:r>
              <a:endParaRPr lang="hu-HU" dirty="0"/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4325870" y="4875288"/>
            <a:ext cx="1993186" cy="1387012"/>
            <a:chOff x="2350800" y="1739486"/>
            <a:chExt cx="1993186" cy="1387012"/>
          </a:xfrm>
        </p:grpSpPr>
        <p:sp>
          <p:nvSpPr>
            <p:cNvPr id="8" name="Ellipszis 7"/>
            <p:cNvSpPr/>
            <p:nvPr/>
          </p:nvSpPr>
          <p:spPr>
            <a:xfrm>
              <a:off x="2350800" y="1739486"/>
              <a:ext cx="1993186" cy="13870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2627196" y="1971327"/>
              <a:ext cx="144039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Kétszemélyes</a:t>
              </a:r>
            </a:p>
            <a:p>
              <a:pPr algn="ctr"/>
              <a:r>
                <a:rPr lang="hu-HU" dirty="0" smtClean="0"/>
                <a:t>zéróösszegű</a:t>
              </a:r>
            </a:p>
            <a:p>
              <a:pPr algn="ctr"/>
              <a:r>
                <a:rPr lang="hu-HU" dirty="0" smtClean="0"/>
                <a:t>játékok</a:t>
              </a:r>
              <a:endParaRPr lang="hu-HU" dirty="0"/>
            </a:p>
          </p:txBody>
        </p:sp>
      </p:grpSp>
      <p:grpSp>
        <p:nvGrpSpPr>
          <p:cNvPr id="15" name="Csoportba foglalás 14"/>
          <p:cNvGrpSpPr/>
          <p:nvPr/>
        </p:nvGrpSpPr>
        <p:grpSpPr>
          <a:xfrm>
            <a:off x="1481145" y="1255877"/>
            <a:ext cx="1993186" cy="1387012"/>
            <a:chOff x="6337172" y="4513510"/>
            <a:chExt cx="1993186" cy="1387012"/>
          </a:xfrm>
        </p:grpSpPr>
        <p:sp>
          <p:nvSpPr>
            <p:cNvPr id="10" name="Ellipszis 9"/>
            <p:cNvSpPr/>
            <p:nvPr/>
          </p:nvSpPr>
          <p:spPr>
            <a:xfrm>
              <a:off x="6337172" y="4513510"/>
              <a:ext cx="1993186" cy="13870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6725476" y="4877972"/>
              <a:ext cx="12111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Koordináta</a:t>
              </a:r>
            </a:p>
            <a:p>
              <a:pPr algn="ctr"/>
              <a:r>
                <a:rPr lang="hu-HU" dirty="0" smtClean="0"/>
                <a:t>geometria</a:t>
              </a:r>
              <a:endParaRPr lang="hu-HU" dirty="0"/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225901" y="2960176"/>
            <a:ext cx="1993186" cy="1387012"/>
            <a:chOff x="6337172" y="4513510"/>
            <a:chExt cx="1993186" cy="1387012"/>
          </a:xfrm>
        </p:grpSpPr>
        <p:sp>
          <p:nvSpPr>
            <p:cNvPr id="17" name="Ellipszis 16"/>
            <p:cNvSpPr/>
            <p:nvPr/>
          </p:nvSpPr>
          <p:spPr>
            <a:xfrm>
              <a:off x="6337172" y="4513510"/>
              <a:ext cx="1993186" cy="13870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Szövegdoboz 17"/>
            <p:cNvSpPr txBox="1"/>
            <p:nvPr/>
          </p:nvSpPr>
          <p:spPr>
            <a:xfrm>
              <a:off x="6675315" y="4745351"/>
              <a:ext cx="131689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Informatikai</a:t>
              </a:r>
            </a:p>
            <a:p>
              <a:pPr algn="ctr"/>
              <a:r>
                <a:rPr lang="hu-HU" dirty="0" smtClean="0"/>
                <a:t>ismeretek:</a:t>
              </a:r>
            </a:p>
            <a:p>
              <a:pPr algn="ctr"/>
              <a:r>
                <a:rPr lang="hu-HU" dirty="0" smtClean="0"/>
                <a:t>Excel </a:t>
              </a:r>
              <a:r>
                <a:rPr lang="hu-HU" dirty="0" err="1" smtClean="0"/>
                <a:t>Solver</a:t>
              </a:r>
              <a:endParaRPr lang="hu-HU" dirty="0"/>
            </a:p>
          </p:txBody>
        </p:sp>
      </p:grpSp>
      <p:cxnSp>
        <p:nvCxnSpPr>
          <p:cNvPr id="20" name="Egyenes összekötő nyíllal 19"/>
          <p:cNvCxnSpPr>
            <a:stCxn id="17" idx="4"/>
            <a:endCxn id="8" idx="0"/>
          </p:cNvCxnSpPr>
          <p:nvPr/>
        </p:nvCxnSpPr>
        <p:spPr>
          <a:xfrm>
            <a:off x="1222494" y="4347188"/>
            <a:ext cx="4099969" cy="528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>
            <a:stCxn id="6" idx="4"/>
            <a:endCxn id="8" idx="0"/>
          </p:cNvCxnSpPr>
          <p:nvPr/>
        </p:nvCxnSpPr>
        <p:spPr>
          <a:xfrm>
            <a:off x="5290783" y="4029901"/>
            <a:ext cx="31680" cy="845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>
            <a:stCxn id="4" idx="4"/>
            <a:endCxn id="8" idx="0"/>
          </p:cNvCxnSpPr>
          <p:nvPr/>
        </p:nvCxnSpPr>
        <p:spPr>
          <a:xfrm flipH="1">
            <a:off x="5322463" y="2884062"/>
            <a:ext cx="4383222" cy="1991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4" idx="4"/>
            <a:endCxn id="6" idx="7"/>
          </p:cNvCxnSpPr>
          <p:nvPr/>
        </p:nvCxnSpPr>
        <p:spPr>
          <a:xfrm flipH="1" flipV="1">
            <a:off x="5995481" y="2846012"/>
            <a:ext cx="3710204" cy="38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10" idx="4"/>
            <a:endCxn id="8" idx="0"/>
          </p:cNvCxnSpPr>
          <p:nvPr/>
        </p:nvCxnSpPr>
        <p:spPr>
          <a:xfrm>
            <a:off x="2477738" y="2642889"/>
            <a:ext cx="2844725" cy="223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68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Szélesvásznú</PresentationFormat>
  <Paragraphs>11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2</cp:revision>
  <dcterms:created xsi:type="dcterms:W3CDTF">2020-09-10T12:48:25Z</dcterms:created>
  <dcterms:modified xsi:type="dcterms:W3CDTF">2020-09-10T12:55:31Z</dcterms:modified>
</cp:coreProperties>
</file>